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23" r:id="rId2"/>
    <p:sldId id="256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  <p:sldId id="365" r:id="rId52"/>
    <p:sldId id="366" r:id="rId53"/>
    <p:sldId id="367" r:id="rId54"/>
    <p:sldId id="368" r:id="rId55"/>
    <p:sldId id="369" r:id="rId56"/>
    <p:sldId id="370" r:id="rId57"/>
    <p:sldId id="371" r:id="rId58"/>
    <p:sldId id="372" r:id="rId59"/>
    <p:sldId id="373" r:id="rId60"/>
    <p:sldId id="374" r:id="rId61"/>
    <p:sldId id="375" r:id="rId62"/>
    <p:sldId id="376" r:id="rId63"/>
    <p:sldId id="377" r:id="rId64"/>
    <p:sldId id="378" r:id="rId65"/>
    <p:sldId id="379" r:id="rId66"/>
    <p:sldId id="380" r:id="rId67"/>
    <p:sldId id="381" r:id="rId68"/>
    <p:sldId id="382" r:id="rId69"/>
    <p:sldId id="383" r:id="rId70"/>
    <p:sldId id="384" r:id="rId71"/>
    <p:sldId id="385" r:id="rId72"/>
    <p:sldId id="386" r:id="rId73"/>
    <p:sldId id="387" r:id="rId74"/>
    <p:sldId id="388" r:id="rId75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C876-9A9C-43A5-9F93-56869FA92E2B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31E722-CCC1-4A2B-8C2C-AD2370A64E9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C876-9A9C-43A5-9F93-56869FA92E2B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E722-CCC1-4A2B-8C2C-AD2370A64E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C876-9A9C-43A5-9F93-56869FA92E2B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E722-CCC1-4A2B-8C2C-AD2370A64E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174C876-9A9C-43A5-9F93-56869FA92E2B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31E722-CCC1-4A2B-8C2C-AD2370A64E99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C876-9A9C-43A5-9F93-56869FA92E2B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E722-CCC1-4A2B-8C2C-AD2370A64E9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C876-9A9C-43A5-9F93-56869FA92E2B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E722-CCC1-4A2B-8C2C-AD2370A64E9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E722-CCC1-4A2B-8C2C-AD2370A64E9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C876-9A9C-43A5-9F93-56869FA92E2B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C876-9A9C-43A5-9F93-56869FA92E2B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E722-CCC1-4A2B-8C2C-AD2370A64E9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C876-9A9C-43A5-9F93-56869FA92E2B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E722-CCC1-4A2B-8C2C-AD2370A64E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174C876-9A9C-43A5-9F93-56869FA92E2B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31E722-CCC1-4A2B-8C2C-AD2370A64E9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C876-9A9C-43A5-9F93-56869FA92E2B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31E722-CCC1-4A2B-8C2C-AD2370A64E9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174C876-9A9C-43A5-9F93-56869FA92E2B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531E722-CCC1-4A2B-8C2C-AD2370A64E99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\Downloads\ORJM%20-%20Saturated%20World%20-%20&#1089;&#1087;&#1086;&#1082;&#1086;&#1081;&#1085;&#1072;&#1103;,%20&#1082;&#1088;&#1072;&#1089;&#1080;&#1074;&#1072;&#1103;%20&#1084;&#1091;&#1079;&#1099;&#1082;&#1072;%20&#1073;&#1077;&#1079;%20&#1089;&#1083;&#1086;&#1074;%20(www.mixmuz.ru)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e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168525" y="0"/>
            <a:ext cx="48069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RJM - Saturated World - спокойная, красивая музыка без слов (www.mixmuz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0900" y="0"/>
            <a:ext cx="4900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6600" y="0"/>
            <a:ext cx="5129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41413"/>
            <a:ext cx="9144000" cy="457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851648" cy="1440160"/>
          </a:xfrm>
        </p:spPr>
        <p:txBody>
          <a:bodyPr>
            <a:normAutofit/>
          </a:bodyPr>
          <a:lstStyle/>
          <a:p>
            <a:pPr algn="ctr"/>
            <a:r>
              <a:rPr lang="ru-RU" sz="6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Интернет - </a:t>
            </a:r>
            <a:r>
              <a:rPr lang="ru-RU" sz="66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портфолио</a:t>
            </a: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03450" y="0"/>
            <a:ext cx="4735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2013" y="0"/>
            <a:ext cx="4879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 артистизм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3425" y="0"/>
            <a:ext cx="5137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 март 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 прогулки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16125" y="0"/>
            <a:ext cx="5111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7100" y="0"/>
            <a:ext cx="4749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90725" y="0"/>
            <a:ext cx="5160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 1 июн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5013" y="0"/>
            <a:ext cx="5132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 нобря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1838" y="0"/>
            <a:ext cx="5140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17725" y="0"/>
            <a:ext cx="4908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7100" y="0"/>
            <a:ext cx="4748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93900" y="0"/>
            <a:ext cx="5154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2 любовь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08200" y="0"/>
            <a:ext cx="4926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8688" y="0"/>
            <a:ext cx="4746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 форум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5013" y="0"/>
            <a:ext cx="5132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 новый год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85963" y="0"/>
            <a:ext cx="5172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16125" y="0"/>
            <a:ext cx="5111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5 фев 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85963" y="0"/>
            <a:ext cx="5172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6.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8838" y="0"/>
            <a:ext cx="4886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7.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8.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9.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0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6463" y="0"/>
            <a:ext cx="4791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 родители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55825" y="0"/>
            <a:ext cx="4830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24088" y="0"/>
            <a:ext cx="4694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9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0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90738" y="0"/>
            <a:ext cx="4962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19-03-12 at 05.54.25 (3)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81225" y="0"/>
            <a:ext cx="4779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19-03-12 at 05.54.25 (8)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54238" y="0"/>
            <a:ext cx="4835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19-03-12 at 05.54.25 (10)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63763" y="0"/>
            <a:ext cx="4816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19-03-12 at 05.54.25 (13)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43125" y="0"/>
            <a:ext cx="4857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19-03-12 at 05.54.25 (16)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3288" y="0"/>
            <a:ext cx="4797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65350" y="0"/>
            <a:ext cx="4813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 диплом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92313" y="0"/>
            <a:ext cx="5157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</TotalTime>
  <Words>4</Words>
  <Application>Microsoft Office PowerPoint</Application>
  <PresentationFormat>Экран (4:3)</PresentationFormat>
  <Paragraphs>2</Paragraphs>
  <Slides>74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Бумажная</vt:lpstr>
      <vt:lpstr>Слайд 1</vt:lpstr>
      <vt:lpstr>Интернет - портфолио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2</cp:revision>
  <dcterms:created xsi:type="dcterms:W3CDTF">2019-04-21T16:34:12Z</dcterms:created>
  <dcterms:modified xsi:type="dcterms:W3CDTF">2019-04-21T16:50:05Z</dcterms:modified>
</cp:coreProperties>
</file>